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8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3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8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2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1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6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8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3481-7848-4D20-8B9B-5B9E29C66B02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F200-885B-4942-9521-B701FF237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1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4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6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0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7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9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</cp:revision>
  <dcterms:created xsi:type="dcterms:W3CDTF">2022-02-21T10:58:12Z</dcterms:created>
  <dcterms:modified xsi:type="dcterms:W3CDTF">2022-02-21T13:01:51Z</dcterms:modified>
</cp:coreProperties>
</file>